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notesSlides/_rels/notesSlide2.xml.rels" ContentType="application/vnd.openxmlformats-package.relationships+xml"/>
  <Override PartName="/ppt/notesSlides/_rels/notesSlide1.xml.rels" ContentType="application/vnd.openxmlformats-package.relationship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notesMasterIdLst>
    <p:notesMasterId r:id="rId3"/>
  </p:notesMasterIdLst>
  <p:sldIdLst>
    <p:sldId id="256" r:id="rId4"/>
    <p:sldId id="257" r:id="rId5"/>
  </p:sldIdLst>
  <p:sldSz cx="12192000" cy="6858000"/>
  <p:notesSz cx="6797675" cy="9926637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de-DE" sz="1800" spc="-1" strike="noStrike">
                <a:solidFill>
                  <a:srgbClr val="000000"/>
                </a:solidFill>
                <a:latin typeface="Calibri"/>
              </a:rPr>
              <a:t>Folie mittels Klicken verschieben</a:t>
            </a: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GB" sz="2000" spc="-1" strike="noStrike">
                <a:latin typeface="Arial"/>
              </a:rPr>
              <a:t>Format der Notizen mittels Klicken bearbeiten</a:t>
            </a:r>
            <a:endParaRPr b="0" lang="en-GB" sz="2000" spc="-1" strike="noStrike">
              <a:latin typeface="Arial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GB" sz="1400" spc="-1" strike="noStrike">
                <a:latin typeface="Times New Roman"/>
              </a:rPr>
              <a:t>&lt;Kopfzeile&gt;</a:t>
            </a:r>
            <a:endParaRPr b="0" lang="en-GB" sz="1400" spc="-1" strike="noStrike"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dt"/>
          </p:nvPr>
        </p:nvSpPr>
        <p:spPr>
          <a:xfrm>
            <a:off x="4278960" y="0"/>
            <a:ext cx="3280680" cy="53424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en-GB" sz="1400" spc="-1" strike="noStrike">
                <a:latin typeface="Times New Roman"/>
              </a:rPr>
              <a:t>&lt;Datum/Uhrzeit&gt;</a:t>
            </a:r>
            <a:endParaRPr b="0" lang="en-GB" sz="1400" spc="-1" strike="noStrike">
              <a:latin typeface="Times New Roman"/>
            </a:endParaRPr>
          </a:p>
        </p:txBody>
      </p:sp>
      <p:sp>
        <p:nvSpPr>
          <p:cNvPr id="45" name="PlaceHolder 5"/>
          <p:cNvSpPr>
            <a:spLocks noGrp="1"/>
          </p:cNvSpPr>
          <p:nvPr>
            <p:ph type="ftr"/>
          </p:nvPr>
        </p:nvSpPr>
        <p:spPr>
          <a:xfrm>
            <a:off x="0" y="10157400"/>
            <a:ext cx="3280680" cy="53424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0" lang="en-GB" sz="1400" spc="-1" strike="noStrike">
                <a:latin typeface="Times New Roman"/>
              </a:rPr>
              <a:t>&lt;Fußzeile&gt;</a:t>
            </a:r>
            <a:endParaRPr b="0" lang="en-GB" sz="1400" spc="-1" strike="noStrike">
              <a:latin typeface="Times New Roman"/>
            </a:endParaRPr>
          </a:p>
        </p:txBody>
      </p:sp>
      <p:sp>
        <p:nvSpPr>
          <p:cNvPr id="46" name="PlaceHolder 6"/>
          <p:cNvSpPr>
            <a:spLocks noGrp="1"/>
          </p:cNvSpPr>
          <p:nvPr>
            <p:ph type="sldNum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pPr algn="r"/>
            <a:fld id="{0222D0A3-4916-4627-8560-642A63DC6CE5}" type="slidenum">
              <a:rPr b="0" lang="en-GB" sz="1400" spc="-1" strike="noStrike">
                <a:latin typeface="Times New Roman"/>
              </a:rPr>
              <a:t>&lt;Foliennummer&gt;</a:t>
            </a:fld>
            <a:endParaRPr b="0" lang="en-GB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_rels/notesSlide2.xml.rels><?xml version="1.0" encoding="UTF-8"?>
<Relationships xmlns="http://schemas.openxmlformats.org/package/2006/relationships"><Relationship Id="rId1" Type="http://schemas.openxmlformats.org/officeDocument/2006/relationships/slide" Target="../slides/slide2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sldImg"/>
          </p:nvPr>
        </p:nvSpPr>
        <p:spPr>
          <a:xfrm>
            <a:off x="422280" y="1241280"/>
            <a:ext cx="5952600" cy="3349440"/>
          </a:xfrm>
          <a:prstGeom prst="rect">
            <a:avLst/>
          </a:prstGeom>
        </p:spPr>
      </p:sp>
      <p:sp>
        <p:nvSpPr>
          <p:cNvPr id="104" name="PlaceHolder 2"/>
          <p:cNvSpPr>
            <a:spLocks noGrp="1"/>
          </p:cNvSpPr>
          <p:nvPr>
            <p:ph type="body"/>
          </p:nvPr>
        </p:nvSpPr>
        <p:spPr>
          <a:xfrm>
            <a:off x="679680" y="4777200"/>
            <a:ext cx="5437800" cy="3908160"/>
          </a:xfrm>
          <a:prstGeom prst="rect">
            <a:avLst/>
          </a:prstGeom>
        </p:spPr>
        <p:txBody>
          <a:bodyPr>
            <a:noAutofit/>
          </a:bodyPr>
          <a:p>
            <a:endParaRPr b="0" lang="en-GB" sz="2000" spc="-1" strike="noStrike">
              <a:latin typeface="Arial"/>
            </a:endParaRPr>
          </a:p>
        </p:txBody>
      </p:sp>
      <p:sp>
        <p:nvSpPr>
          <p:cNvPr id="105" name="TextShape 3"/>
          <p:cNvSpPr txBox="1"/>
          <p:nvPr/>
        </p:nvSpPr>
        <p:spPr>
          <a:xfrm>
            <a:off x="3850560" y="9428760"/>
            <a:ext cx="2945160" cy="49752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p>
            <a:pPr algn="r">
              <a:lnSpc>
                <a:spcPct val="100000"/>
              </a:lnSpc>
            </a:pPr>
            <a:fld id="{862E6FC8-31B4-4A10-8DE7-20025EE04888}" type="slidenum">
              <a:rPr b="0" lang="de-DE" sz="1200" spc="-1" strike="noStrike">
                <a:solidFill>
                  <a:srgbClr val="000000"/>
                </a:solidFill>
                <a:latin typeface="+mn-lt"/>
                <a:ea typeface="+mn-ea"/>
              </a:rPr>
              <a:t>&lt;Foliennummer&gt;</a:t>
            </a:fld>
            <a:endParaRPr b="0" lang="en-GB" sz="1200" spc="-1" strike="noStrike">
              <a:latin typeface="Times New Roman"/>
            </a:endParaRPr>
          </a:p>
        </p:txBody>
      </p:sp>
    </p:spTree>
  </p:cSld>
</p:notes>
</file>

<file path=ppt/notesSlides/notesSlide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PlaceHolder 1"/>
          <p:cNvSpPr>
            <a:spLocks noGrp="1"/>
          </p:cNvSpPr>
          <p:nvPr>
            <p:ph type="sldImg"/>
          </p:nvPr>
        </p:nvSpPr>
        <p:spPr>
          <a:xfrm>
            <a:off x="422280" y="1241280"/>
            <a:ext cx="5952600" cy="3349440"/>
          </a:xfrm>
          <a:prstGeom prst="rect">
            <a:avLst/>
          </a:prstGeom>
        </p:spPr>
      </p:sp>
      <p:sp>
        <p:nvSpPr>
          <p:cNvPr id="107" name="PlaceHolder 2"/>
          <p:cNvSpPr>
            <a:spLocks noGrp="1"/>
          </p:cNvSpPr>
          <p:nvPr>
            <p:ph type="body"/>
          </p:nvPr>
        </p:nvSpPr>
        <p:spPr>
          <a:xfrm>
            <a:off x="679680" y="4777200"/>
            <a:ext cx="5437800" cy="3908160"/>
          </a:xfrm>
          <a:prstGeom prst="rect">
            <a:avLst/>
          </a:prstGeom>
        </p:spPr>
        <p:txBody>
          <a:bodyPr>
            <a:noAutofit/>
          </a:bodyPr>
          <a:p>
            <a:endParaRPr b="0" lang="en-GB" sz="2000" spc="-1" strike="noStrike">
              <a:latin typeface="Arial"/>
            </a:endParaRPr>
          </a:p>
        </p:txBody>
      </p:sp>
      <p:sp>
        <p:nvSpPr>
          <p:cNvPr id="108" name="TextShape 3"/>
          <p:cNvSpPr txBox="1"/>
          <p:nvPr/>
        </p:nvSpPr>
        <p:spPr>
          <a:xfrm>
            <a:off x="3850560" y="9428760"/>
            <a:ext cx="2945160" cy="497520"/>
          </a:xfrm>
          <a:prstGeom prst="rect">
            <a:avLst/>
          </a:prstGeom>
          <a:noFill/>
          <a:ln w="0">
            <a:noFill/>
          </a:ln>
        </p:spPr>
        <p:txBody>
          <a:bodyPr anchor="b">
            <a:noAutofit/>
          </a:bodyPr>
          <a:p>
            <a:pPr algn="r">
              <a:lnSpc>
                <a:spcPct val="100000"/>
              </a:lnSpc>
            </a:pPr>
            <a:fld id="{BBD67714-FF22-4171-9881-9510341E3C66}" type="slidenum">
              <a:rPr b="0" lang="de-DE" sz="1200" spc="-1" strike="noStrike">
                <a:solidFill>
                  <a:srgbClr val="000000"/>
                </a:solidFill>
                <a:latin typeface="+mn-lt"/>
                <a:ea typeface="+mn-ea"/>
              </a:rPr>
              <a:t>&lt;Foliennummer&gt;</a:t>
            </a:fld>
            <a:endParaRPr b="0" lang="en-GB" sz="1200" spc="-1" strike="noStrike"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838080" y="4098240"/>
            <a:ext cx="1051524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226200" y="409824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33858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393440" y="1825560"/>
            <a:ext cx="33858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7949160" y="1825560"/>
            <a:ext cx="33858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838080" y="4098240"/>
            <a:ext cx="33858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4393440" y="4098240"/>
            <a:ext cx="33858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7949160" y="4098240"/>
            <a:ext cx="338580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838080" y="365040"/>
            <a:ext cx="10515240" cy="61441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GB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43509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226200" y="409824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10515240" cy="20750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90000"/>
              </a:lnSpc>
            </a:pPr>
            <a:r>
              <a:rPr b="0" lang="de-DE" sz="4400" spc="-1" strike="noStrike">
                <a:solidFill>
                  <a:srgbClr val="000000"/>
                </a:solidFill>
                <a:latin typeface="Calibri Light"/>
              </a:rPr>
              <a:t>Mastertitelformat bearbeiten</a:t>
            </a:r>
            <a:endParaRPr b="0" lang="de-DE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</p:spPr>
        <p:txBody>
          <a:bodyPr>
            <a:noAutofit/>
          </a:bodyPr>
          <a:p>
            <a:pPr marL="228600" indent="-22824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800" spc="-1" strike="noStrike">
                <a:solidFill>
                  <a:srgbClr val="000000"/>
                </a:solidFill>
                <a:latin typeface="Calibri"/>
              </a:rPr>
              <a:t>Mastertextformat bearbeiten</a:t>
            </a:r>
            <a:endParaRPr b="0" lang="de-DE" sz="2800" spc="-1" strike="noStrike">
              <a:solidFill>
                <a:srgbClr val="000000"/>
              </a:solidFill>
              <a:latin typeface="Calibri"/>
            </a:endParaRPr>
          </a:p>
          <a:p>
            <a:pPr lvl="1" marL="685800" indent="-22824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400" spc="-1" strike="noStrike">
                <a:solidFill>
                  <a:srgbClr val="000000"/>
                </a:solidFill>
                <a:latin typeface="Calibri"/>
              </a:rPr>
              <a:t>Zweite Ebene</a:t>
            </a:r>
            <a:endParaRPr b="0" lang="de-DE" sz="2400" spc="-1" strike="noStrike">
              <a:solidFill>
                <a:srgbClr val="000000"/>
              </a:solidFill>
              <a:latin typeface="Calibri"/>
            </a:endParaRPr>
          </a:p>
          <a:p>
            <a:pPr lvl="2" marL="1143000" indent="-22824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2000" spc="-1" strike="noStrike">
                <a:solidFill>
                  <a:srgbClr val="000000"/>
                </a:solidFill>
                <a:latin typeface="Calibri"/>
              </a:rPr>
              <a:t>Dritte Ebene</a:t>
            </a:r>
            <a:endParaRPr b="0" lang="de-DE" sz="2000" spc="-1" strike="noStrike">
              <a:solidFill>
                <a:srgbClr val="000000"/>
              </a:solidFill>
              <a:latin typeface="Calibri"/>
            </a:endParaRPr>
          </a:p>
          <a:p>
            <a:pPr lvl="3" marL="1600200" indent="-22824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1800" spc="-1" strike="noStrike">
                <a:solidFill>
                  <a:srgbClr val="000000"/>
                </a:solidFill>
                <a:latin typeface="Calibri"/>
              </a:rPr>
              <a:t>Vierte Ebene</a:t>
            </a: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  <a:p>
            <a:pPr lvl="4" marL="2057400" indent="-22824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de-DE" sz="1800" spc="-1" strike="noStrike">
                <a:solidFill>
                  <a:srgbClr val="000000"/>
                </a:solidFill>
                <a:latin typeface="Calibri"/>
              </a:rPr>
              <a:t>Fünfte Ebene</a:t>
            </a:r>
            <a:endParaRPr b="0" lang="de-DE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E1B146E4-9091-4D83-8B04-D0D9E68F1A1D}" type="datetime1">
              <a:rPr b="0" lang="de-DE" sz="1200" spc="-1" strike="noStrike">
                <a:solidFill>
                  <a:srgbClr val="8b8b8b"/>
                </a:solidFill>
                <a:latin typeface="Calibri"/>
              </a:rPr>
              <a:t>20.08.2024</a:t>
            </a:fld>
            <a:endParaRPr b="0" lang="en-GB" sz="12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de-DE" sz="1200" spc="-1" strike="noStrike">
                <a:solidFill>
                  <a:srgbClr val="8b8b8b"/>
                </a:solidFill>
                <a:latin typeface="Calibri"/>
              </a:rPr>
              <a:t>Dokumentenversion 1.3                 10.10.2017                                                                      </a:t>
            </a:r>
            <a:endParaRPr b="0" lang="en-GB" sz="12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E0DF368B-22F1-4085-B28C-FD93F5F81C1A}" type="slidenum">
              <a:rPr b="0" lang="de-DE" sz="1200" spc="-1" strike="noStrike">
                <a:solidFill>
                  <a:srgbClr val="8b8b8b"/>
                </a:solidFill>
                <a:latin typeface="Calibri"/>
              </a:rPr>
              <a:t>&lt;Foliennummer&gt;</a:t>
            </a:fld>
            <a:endParaRPr b="0" lang="en-GB" sz="12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CustomShape 1"/>
          <p:cNvSpPr/>
          <p:nvPr/>
        </p:nvSpPr>
        <p:spPr>
          <a:xfrm>
            <a:off x="334440" y="266040"/>
            <a:ext cx="1807200" cy="3337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de-DE" sz="1600" spc="-1" strike="noStrike">
                <a:solidFill>
                  <a:srgbClr val="000000"/>
                </a:solidFill>
                <a:latin typeface="Arial"/>
              </a:rPr>
              <a:t>Organigramm</a:t>
            </a:r>
            <a:r>
              <a:rPr b="1" lang="de-DE" sz="1600" spc="-1" strike="noStrike">
                <a:solidFill>
                  <a:srgbClr val="000000"/>
                </a:solidFill>
                <a:latin typeface="Arial"/>
              </a:rPr>
              <a:t>	</a:t>
            </a:r>
            <a:endParaRPr b="0" lang="en-GB" sz="1600" spc="-1" strike="noStrike">
              <a:latin typeface="Arial"/>
            </a:endParaRPr>
          </a:p>
        </p:txBody>
      </p:sp>
      <p:grpSp>
        <p:nvGrpSpPr>
          <p:cNvPr id="48" name="Group 2"/>
          <p:cNvGrpSpPr/>
          <p:nvPr/>
        </p:nvGrpSpPr>
        <p:grpSpPr>
          <a:xfrm>
            <a:off x="9219960" y="6198480"/>
            <a:ext cx="3116880" cy="394920"/>
            <a:chOff x="9219960" y="6198480"/>
            <a:chExt cx="3116880" cy="394920"/>
          </a:xfrm>
        </p:grpSpPr>
        <p:sp>
          <p:nvSpPr>
            <p:cNvPr id="49" name="CustomShape 3"/>
            <p:cNvSpPr/>
            <p:nvPr/>
          </p:nvSpPr>
          <p:spPr>
            <a:xfrm>
              <a:off x="9450360" y="6198480"/>
              <a:ext cx="2886480" cy="3949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1" lang="de-DE" sz="1000" spc="-1" strike="noStrike">
                  <a:solidFill>
                    <a:srgbClr val="000000"/>
                  </a:solidFill>
                  <a:latin typeface="Arial"/>
                </a:rPr>
                <a:t>Unterschriftsberechtigt</a:t>
              </a:r>
              <a:endParaRPr b="0" lang="en-GB" sz="1000" spc="-1" strike="noStrike">
                <a:latin typeface="Arial"/>
              </a:endParaRPr>
            </a:p>
            <a:p>
              <a:pPr>
                <a:lnSpc>
                  <a:spcPct val="100000"/>
                </a:lnSpc>
              </a:pPr>
              <a:r>
                <a:rPr b="1" lang="de-DE" sz="1000" spc="-1" strike="noStrike">
                  <a:solidFill>
                    <a:srgbClr val="000000"/>
                  </a:solidFill>
                  <a:latin typeface="Arial"/>
                </a:rPr>
                <a:t>Qualitätsmanagementbeauftragter</a:t>
              </a:r>
              <a:endParaRPr b="0" lang="en-GB" sz="1000" spc="-1" strike="noStrike">
                <a:latin typeface="Arial"/>
              </a:endParaRPr>
            </a:p>
          </p:txBody>
        </p:sp>
        <p:sp>
          <p:nvSpPr>
            <p:cNvPr id="50" name="CustomShape 4"/>
            <p:cNvSpPr/>
            <p:nvPr/>
          </p:nvSpPr>
          <p:spPr>
            <a:xfrm>
              <a:off x="9219960" y="6411240"/>
              <a:ext cx="218880" cy="120960"/>
            </a:xfrm>
            <a:prstGeom prst="rect">
              <a:avLst/>
            </a:prstGeom>
            <a:solidFill>
              <a:srgbClr val="ffc000"/>
            </a:solidFill>
            <a:ln w="9525">
              <a:solidFill>
                <a:schemeClr val="tx1"/>
              </a:solidFill>
              <a:round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51" name="CustomShape 5"/>
            <p:cNvSpPr/>
            <p:nvPr/>
          </p:nvSpPr>
          <p:spPr>
            <a:xfrm flipH="1">
              <a:off x="9219960" y="6225840"/>
              <a:ext cx="218880" cy="102600"/>
            </a:xfrm>
            <a:prstGeom prst="rect">
              <a:avLst/>
            </a:prstGeom>
            <a:solidFill>
              <a:srgbClr val="00b0f0"/>
            </a:solidFill>
            <a:ln w="9525">
              <a:solidFill>
                <a:schemeClr val="tx1"/>
              </a:solidFill>
              <a:round/>
            </a:ln>
          </p:spPr>
          <p:style>
            <a:lnRef idx="0"/>
            <a:fillRef idx="0"/>
            <a:effectRef idx="0"/>
            <a:fontRef idx="minor"/>
          </p:style>
        </p:sp>
      </p:grpSp>
      <p:sp>
        <p:nvSpPr>
          <p:cNvPr id="52" name="TextShape 6"/>
          <p:cNvSpPr txBox="1"/>
          <p:nvPr/>
        </p:nvSpPr>
        <p:spPr>
          <a:xfrm>
            <a:off x="9168840" y="646956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18FB89F6-4C3D-45C8-BBCA-C7BE0B140343}" type="slidenum">
              <a:rPr b="0" lang="de-DE" sz="800" spc="-1" strike="noStrike">
                <a:solidFill>
                  <a:srgbClr val="8b8b8b"/>
                </a:solidFill>
                <a:latin typeface="Arial"/>
              </a:rPr>
              <a:t>&lt;Foliennummer&gt;</a:t>
            </a:fld>
            <a:endParaRPr b="0" lang="en-GB" sz="800" spc="-1" strike="noStrike">
              <a:latin typeface="Times New Roman"/>
            </a:endParaRPr>
          </a:p>
        </p:txBody>
      </p:sp>
      <p:sp>
        <p:nvSpPr>
          <p:cNvPr id="53" name="TextShape 7"/>
          <p:cNvSpPr txBox="1"/>
          <p:nvPr/>
        </p:nvSpPr>
        <p:spPr>
          <a:xfrm>
            <a:off x="838080" y="6469560"/>
            <a:ext cx="102002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r>
              <a:rPr b="0" lang="de-DE" sz="800" spc="-1" strike="noStrike">
                <a:solidFill>
                  <a:srgbClr val="8b8b8b"/>
                </a:solidFill>
                <a:latin typeface="Arial"/>
              </a:rPr>
              <a:t>Dokumentenversion 1.1              Stand: 18.08.2024                                                                      </a:t>
            </a:r>
            <a:endParaRPr b="0" lang="en-GB" sz="800" spc="-1" strike="noStrike">
              <a:latin typeface="Times New Roman"/>
            </a:endParaRPr>
          </a:p>
        </p:txBody>
      </p:sp>
      <p:grpSp>
        <p:nvGrpSpPr>
          <p:cNvPr id="54" name="Group 8"/>
          <p:cNvGrpSpPr/>
          <p:nvPr/>
        </p:nvGrpSpPr>
        <p:grpSpPr>
          <a:xfrm>
            <a:off x="1238040" y="1248840"/>
            <a:ext cx="9096480" cy="4027680"/>
            <a:chOff x="1238040" y="1248840"/>
            <a:chExt cx="9096480" cy="4027680"/>
          </a:xfrm>
        </p:grpSpPr>
        <p:sp>
          <p:nvSpPr>
            <p:cNvPr id="55" name="CustomShape 9"/>
            <p:cNvSpPr/>
            <p:nvPr/>
          </p:nvSpPr>
          <p:spPr>
            <a:xfrm>
              <a:off x="4355280" y="1248840"/>
              <a:ext cx="2855880" cy="5925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</a:rPr>
                <a:t>Robert Oswald – GF</a:t>
              </a:r>
              <a:endParaRPr b="0" lang="en-GB" sz="11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</a:rPr>
                <a:t>Kundenkommunikation, Hardwareentwicklung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56" name="CustomShape 10"/>
            <p:cNvSpPr/>
            <p:nvPr/>
          </p:nvSpPr>
          <p:spPr>
            <a:xfrm>
              <a:off x="1238040" y="2203560"/>
              <a:ext cx="2855880" cy="5925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</a:rPr>
                <a:t>Thomas Hoberg</a:t>
              </a:r>
              <a:endParaRPr b="0" lang="en-GB" sz="11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Montage, Systementwicklung, Test, Einkauf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57" name="CustomShape 11"/>
            <p:cNvSpPr/>
            <p:nvPr/>
          </p:nvSpPr>
          <p:spPr>
            <a:xfrm>
              <a:off x="1243800" y="3850920"/>
              <a:ext cx="2855880" cy="54900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Sebastian Messing</a:t>
              </a:r>
              <a:endParaRPr b="0" lang="en-GB" sz="1100" spc="-1" strike="noStrike">
                <a:latin typeface="Arial"/>
              </a:endParaRPr>
            </a:p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Softwareentwicklung, IT Admin/EDV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58" name="CustomShape 12"/>
            <p:cNvSpPr/>
            <p:nvPr/>
          </p:nvSpPr>
          <p:spPr>
            <a:xfrm>
              <a:off x="7478640" y="2191680"/>
              <a:ext cx="2855880" cy="62640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Nicole Zumm                                                </a:t>
              </a: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Büro, Versand, Zoll, Kundenkommunikation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59" name="CustomShape 13"/>
            <p:cNvSpPr/>
            <p:nvPr/>
          </p:nvSpPr>
          <p:spPr>
            <a:xfrm>
              <a:off x="4358160" y="2992680"/>
              <a:ext cx="2855880" cy="54900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Caroline Hoberg </a:t>
              </a:r>
              <a:endParaRPr b="0" lang="en-GB" sz="1100" spc="-1" strike="noStrike">
                <a:latin typeface="Arial"/>
              </a:endParaRPr>
            </a:p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Gerätemontage/Aushilfe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60" name="CustomShape 14"/>
            <p:cNvSpPr/>
            <p:nvPr/>
          </p:nvSpPr>
          <p:spPr>
            <a:xfrm>
              <a:off x="1243800" y="3055320"/>
              <a:ext cx="2855880" cy="54900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Danil Moshkov </a:t>
              </a:r>
              <a:endParaRPr b="0" lang="en-GB" sz="1100" spc="-1" strike="noStrike">
                <a:latin typeface="Arial"/>
              </a:endParaRPr>
            </a:p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Hardwareentwicklung, Inbetriebnahme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61" name="CustomShape 15"/>
            <p:cNvSpPr/>
            <p:nvPr/>
          </p:nvSpPr>
          <p:spPr>
            <a:xfrm>
              <a:off x="7478640" y="3003480"/>
              <a:ext cx="2855880" cy="62640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Carola Metzner                                            </a:t>
              </a: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Büro, Versand, Zoll, Kundenkommunikation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62" name="CustomShape 16"/>
            <p:cNvSpPr/>
            <p:nvPr/>
          </p:nvSpPr>
          <p:spPr>
            <a:xfrm>
              <a:off x="4358160" y="2203560"/>
              <a:ext cx="2855880" cy="54900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Patrizia Kulzk </a:t>
              </a:r>
              <a:endParaRPr b="0" lang="en-GB" sz="1100" spc="-1" strike="noStrike">
                <a:latin typeface="Arial"/>
              </a:endParaRPr>
            </a:p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Montage, Produktionsplanung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63" name="CustomShape 17"/>
            <p:cNvSpPr/>
            <p:nvPr/>
          </p:nvSpPr>
          <p:spPr>
            <a:xfrm>
              <a:off x="4358160" y="3804480"/>
              <a:ext cx="2855880" cy="54900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Sophie Weichelt</a:t>
              </a:r>
              <a:endParaRPr b="0" lang="en-GB" sz="1100" spc="-1" strike="noStrike">
                <a:latin typeface="Arial"/>
              </a:endParaRPr>
            </a:p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Gerätemontage/Aushilfe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64" name="CustomShape 18"/>
            <p:cNvSpPr/>
            <p:nvPr/>
          </p:nvSpPr>
          <p:spPr>
            <a:xfrm>
              <a:off x="1243800" y="4727520"/>
              <a:ext cx="2855880" cy="54900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Hannes Weichelt </a:t>
              </a:r>
              <a:endParaRPr b="0" lang="en-GB" sz="1100" spc="-1" strike="noStrike">
                <a:latin typeface="Arial"/>
              </a:endParaRPr>
            </a:p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Werksstudent-Softwareentwicklung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65" name="CustomShape 19"/>
            <p:cNvSpPr/>
            <p:nvPr/>
          </p:nvSpPr>
          <p:spPr>
            <a:xfrm rot="5400000">
              <a:off x="4047840" y="467280"/>
              <a:ext cx="354240" cy="3116880"/>
            </a:xfrm>
            <a:prstGeom prst="bentConnector3">
              <a:avLst>
                <a:gd name="adj1" fmla="val 50000"/>
              </a:avLst>
            </a:prstGeom>
            <a:noFill/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66" name="CustomShape 20"/>
            <p:cNvSpPr/>
            <p:nvPr/>
          </p:nvSpPr>
          <p:spPr>
            <a:xfrm flipH="1" rot="16200000">
              <a:off x="7173360" y="458640"/>
              <a:ext cx="342360" cy="3123000"/>
            </a:xfrm>
            <a:prstGeom prst="bentConnector3">
              <a:avLst>
                <a:gd name="adj1" fmla="val 50000"/>
              </a:avLst>
            </a:prstGeom>
            <a:noFill/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67" name="CustomShape 21"/>
            <p:cNvSpPr/>
            <p:nvPr/>
          </p:nvSpPr>
          <p:spPr>
            <a:xfrm flipH="1" rot="16200000">
              <a:off x="5608080" y="2024640"/>
              <a:ext cx="354240" cy="2880"/>
            </a:xfrm>
            <a:prstGeom prst="bentConnector3">
              <a:avLst>
                <a:gd name="adj1" fmla="val 50000"/>
              </a:avLst>
            </a:prstGeom>
            <a:noFill/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68" name="Line 22"/>
            <p:cNvSpPr/>
            <p:nvPr/>
          </p:nvSpPr>
          <p:spPr>
            <a:xfrm>
              <a:off x="2666160" y="2803680"/>
              <a:ext cx="5760" cy="25128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69" name="Line 23"/>
            <p:cNvSpPr/>
            <p:nvPr/>
          </p:nvSpPr>
          <p:spPr>
            <a:xfrm>
              <a:off x="2671920" y="3599280"/>
              <a:ext cx="0" cy="25128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70" name="Line 24"/>
            <p:cNvSpPr/>
            <p:nvPr/>
          </p:nvSpPr>
          <p:spPr>
            <a:xfrm>
              <a:off x="2671920" y="4394880"/>
              <a:ext cx="0" cy="33264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71" name="Line 25"/>
            <p:cNvSpPr/>
            <p:nvPr/>
          </p:nvSpPr>
          <p:spPr>
            <a:xfrm>
              <a:off x="5786280" y="2747520"/>
              <a:ext cx="0" cy="24516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72" name="Line 26"/>
            <p:cNvSpPr/>
            <p:nvPr/>
          </p:nvSpPr>
          <p:spPr>
            <a:xfrm>
              <a:off x="5786280" y="3536640"/>
              <a:ext cx="0" cy="26784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73" name="Line 27"/>
            <p:cNvSpPr/>
            <p:nvPr/>
          </p:nvSpPr>
          <p:spPr>
            <a:xfrm>
              <a:off x="8906760" y="2814120"/>
              <a:ext cx="0" cy="18936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74" name="CustomShape 28"/>
            <p:cNvSpPr/>
            <p:nvPr/>
          </p:nvSpPr>
          <p:spPr>
            <a:xfrm>
              <a:off x="6883560" y="1585080"/>
              <a:ext cx="218880" cy="120960"/>
            </a:xfrm>
            <a:prstGeom prst="rect">
              <a:avLst/>
            </a:prstGeom>
            <a:solidFill>
              <a:srgbClr val="ffc000"/>
            </a:solidFill>
            <a:ln w="9525">
              <a:solidFill>
                <a:schemeClr val="tx1"/>
              </a:solidFill>
              <a:round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75" name="CustomShape 29"/>
            <p:cNvSpPr/>
            <p:nvPr/>
          </p:nvSpPr>
          <p:spPr>
            <a:xfrm flipH="1">
              <a:off x="6883560" y="1399680"/>
              <a:ext cx="218880" cy="102600"/>
            </a:xfrm>
            <a:prstGeom prst="rect">
              <a:avLst/>
            </a:prstGeom>
            <a:solidFill>
              <a:srgbClr val="00b0f0"/>
            </a:solidFill>
            <a:ln w="9525">
              <a:solidFill>
                <a:schemeClr val="tx1"/>
              </a:solidFill>
              <a:round/>
            </a:ln>
          </p:spPr>
          <p:style>
            <a:lnRef idx="0"/>
            <a:fillRef idx="0"/>
            <a:effectRef idx="0"/>
            <a:fontRef idx="minor"/>
          </p:style>
        </p:sp>
      </p:grp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334440" y="266040"/>
            <a:ext cx="1807200" cy="3337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de-DE" sz="1600" spc="-1" strike="noStrike">
                <a:solidFill>
                  <a:srgbClr val="000000"/>
                </a:solidFill>
                <a:latin typeface="Arial"/>
              </a:rPr>
              <a:t>Organigramm</a:t>
            </a:r>
            <a:r>
              <a:rPr b="1" lang="de-DE" sz="1600" spc="-1" strike="noStrike">
                <a:solidFill>
                  <a:srgbClr val="000000"/>
                </a:solidFill>
                <a:latin typeface="Arial"/>
              </a:rPr>
              <a:t>	</a:t>
            </a:r>
            <a:endParaRPr b="0" lang="en-GB" sz="1600" spc="-1" strike="noStrike">
              <a:latin typeface="Arial"/>
            </a:endParaRPr>
          </a:p>
        </p:txBody>
      </p:sp>
      <p:grpSp>
        <p:nvGrpSpPr>
          <p:cNvPr id="77" name="Group 2"/>
          <p:cNvGrpSpPr/>
          <p:nvPr/>
        </p:nvGrpSpPr>
        <p:grpSpPr>
          <a:xfrm>
            <a:off x="9219960" y="6198480"/>
            <a:ext cx="3116880" cy="394920"/>
            <a:chOff x="9219960" y="6198480"/>
            <a:chExt cx="3116880" cy="394920"/>
          </a:xfrm>
        </p:grpSpPr>
        <p:sp>
          <p:nvSpPr>
            <p:cNvPr id="78" name="CustomShape 3"/>
            <p:cNvSpPr/>
            <p:nvPr/>
          </p:nvSpPr>
          <p:spPr>
            <a:xfrm>
              <a:off x="9450360" y="6198480"/>
              <a:ext cx="2886480" cy="3949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1" lang="de-DE" sz="1000" spc="-1" strike="noStrike">
                  <a:solidFill>
                    <a:srgbClr val="000000"/>
                  </a:solidFill>
                  <a:latin typeface="Arial"/>
                </a:rPr>
                <a:t>Unterschriftsberechtigt</a:t>
              </a:r>
              <a:endParaRPr b="0" lang="en-GB" sz="1000" spc="-1" strike="noStrike">
                <a:latin typeface="Arial"/>
              </a:endParaRPr>
            </a:p>
            <a:p>
              <a:pPr>
                <a:lnSpc>
                  <a:spcPct val="100000"/>
                </a:lnSpc>
              </a:pPr>
              <a:r>
                <a:rPr b="1" lang="de-DE" sz="1000" spc="-1" strike="noStrike">
                  <a:solidFill>
                    <a:srgbClr val="000000"/>
                  </a:solidFill>
                  <a:latin typeface="Arial"/>
                </a:rPr>
                <a:t>Qualitätsmanagementbeauftragter</a:t>
              </a:r>
              <a:endParaRPr b="0" lang="en-GB" sz="1000" spc="-1" strike="noStrike">
                <a:latin typeface="Arial"/>
              </a:endParaRPr>
            </a:p>
          </p:txBody>
        </p:sp>
        <p:sp>
          <p:nvSpPr>
            <p:cNvPr id="79" name="CustomShape 4"/>
            <p:cNvSpPr/>
            <p:nvPr/>
          </p:nvSpPr>
          <p:spPr>
            <a:xfrm>
              <a:off x="9219960" y="6411240"/>
              <a:ext cx="218880" cy="120960"/>
            </a:xfrm>
            <a:prstGeom prst="rect">
              <a:avLst/>
            </a:prstGeom>
            <a:solidFill>
              <a:srgbClr val="ffc000"/>
            </a:solidFill>
            <a:ln w="9525">
              <a:solidFill>
                <a:schemeClr val="tx1"/>
              </a:solidFill>
              <a:round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80" name="CustomShape 5"/>
            <p:cNvSpPr/>
            <p:nvPr/>
          </p:nvSpPr>
          <p:spPr>
            <a:xfrm flipH="1">
              <a:off x="9219960" y="6225840"/>
              <a:ext cx="218880" cy="102600"/>
            </a:xfrm>
            <a:prstGeom prst="rect">
              <a:avLst/>
            </a:prstGeom>
            <a:solidFill>
              <a:srgbClr val="00b0f0"/>
            </a:solidFill>
            <a:ln w="9525">
              <a:solidFill>
                <a:schemeClr val="tx1"/>
              </a:solidFill>
              <a:round/>
            </a:ln>
          </p:spPr>
          <p:style>
            <a:lnRef idx="0"/>
            <a:fillRef idx="0"/>
            <a:effectRef idx="0"/>
            <a:fontRef idx="minor"/>
          </p:style>
        </p:sp>
      </p:grpSp>
      <p:sp>
        <p:nvSpPr>
          <p:cNvPr id="81" name="TextShape 6"/>
          <p:cNvSpPr txBox="1"/>
          <p:nvPr/>
        </p:nvSpPr>
        <p:spPr>
          <a:xfrm>
            <a:off x="9168840" y="646956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8125F70C-ED9B-4160-BB71-712F1C892DBD}" type="slidenum">
              <a:rPr b="0" lang="de-DE" sz="800" spc="-1" strike="noStrike">
                <a:solidFill>
                  <a:srgbClr val="8b8b8b"/>
                </a:solidFill>
                <a:latin typeface="Arial"/>
              </a:rPr>
              <a:t>&lt;Foliennummer&gt;</a:t>
            </a:fld>
            <a:endParaRPr b="0" lang="en-GB" sz="800" spc="-1" strike="noStrike">
              <a:latin typeface="Times New Roman"/>
            </a:endParaRPr>
          </a:p>
        </p:txBody>
      </p:sp>
      <p:sp>
        <p:nvSpPr>
          <p:cNvPr id="82" name="TextShape 7"/>
          <p:cNvSpPr txBox="1"/>
          <p:nvPr/>
        </p:nvSpPr>
        <p:spPr>
          <a:xfrm>
            <a:off x="838080" y="6469560"/>
            <a:ext cx="10200240" cy="364680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r>
              <a:rPr b="0" lang="de-DE" sz="800" spc="-1" strike="noStrike">
                <a:solidFill>
                  <a:srgbClr val="8b8b8b"/>
                </a:solidFill>
                <a:latin typeface="Arial"/>
              </a:rPr>
              <a:t>Dokumentenversion 1.0              Stand: 01.04.2024                                                                      </a:t>
            </a:r>
            <a:endParaRPr b="0" lang="en-GB" sz="800" spc="-1" strike="noStrike">
              <a:latin typeface="Times New Roman"/>
            </a:endParaRPr>
          </a:p>
        </p:txBody>
      </p:sp>
      <p:grpSp>
        <p:nvGrpSpPr>
          <p:cNvPr id="83" name="Group 8"/>
          <p:cNvGrpSpPr/>
          <p:nvPr/>
        </p:nvGrpSpPr>
        <p:grpSpPr>
          <a:xfrm>
            <a:off x="1238040" y="1248840"/>
            <a:ext cx="9096480" cy="3747240"/>
            <a:chOff x="1238040" y="1248840"/>
            <a:chExt cx="9096480" cy="3747240"/>
          </a:xfrm>
        </p:grpSpPr>
        <p:sp>
          <p:nvSpPr>
            <p:cNvPr id="84" name="CustomShape 9"/>
            <p:cNvSpPr/>
            <p:nvPr/>
          </p:nvSpPr>
          <p:spPr>
            <a:xfrm>
              <a:off x="4355280" y="1248840"/>
              <a:ext cx="2855880" cy="5925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1" lang="de-DE" sz="1100" spc="-1" strike="noStrike">
                  <a:solidFill>
                    <a:srgbClr val="000000"/>
                  </a:solidFill>
                  <a:latin typeface="Arial"/>
                </a:rPr>
                <a:t>GF</a:t>
              </a:r>
              <a:endParaRPr b="0" lang="en-GB" sz="1100" spc="-1" strike="noStrike"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</a:rPr>
                <a:t>Kundenkommunikation, Hardwareentwicklung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85" name="CustomShape 10"/>
            <p:cNvSpPr/>
            <p:nvPr/>
          </p:nvSpPr>
          <p:spPr>
            <a:xfrm>
              <a:off x="1238040" y="2203560"/>
              <a:ext cx="2855880" cy="4251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0000"/>
                </a:lnSpc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Montage, Systementwicklung, Test, Einkauf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86" name="CustomShape 11"/>
            <p:cNvSpPr/>
            <p:nvPr/>
          </p:nvSpPr>
          <p:spPr>
            <a:xfrm>
              <a:off x="1243800" y="3850920"/>
              <a:ext cx="2855880" cy="2685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Softwareentwicklung, IT Admin/EDV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87" name="CustomShape 12"/>
            <p:cNvSpPr/>
            <p:nvPr/>
          </p:nvSpPr>
          <p:spPr>
            <a:xfrm>
              <a:off x="7478640" y="2191680"/>
              <a:ext cx="2855880" cy="44748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Büro, Versand, Zoll, Kundenkommunikation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88" name="CustomShape 13"/>
            <p:cNvSpPr/>
            <p:nvPr/>
          </p:nvSpPr>
          <p:spPr>
            <a:xfrm>
              <a:off x="4358160" y="2992680"/>
              <a:ext cx="2855880" cy="2685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Montage-Hilfsarbeiten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89" name="CustomShape 14"/>
            <p:cNvSpPr/>
            <p:nvPr/>
          </p:nvSpPr>
          <p:spPr>
            <a:xfrm>
              <a:off x="1243800" y="3055320"/>
              <a:ext cx="2855880" cy="2685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Hardwareentwicklung, Geräte einmessen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90" name="CustomShape 15"/>
            <p:cNvSpPr/>
            <p:nvPr/>
          </p:nvSpPr>
          <p:spPr>
            <a:xfrm>
              <a:off x="4358160" y="2203560"/>
              <a:ext cx="2855880" cy="2685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Montage, Produktionsplanung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91" name="CustomShape 16"/>
            <p:cNvSpPr/>
            <p:nvPr/>
          </p:nvSpPr>
          <p:spPr>
            <a:xfrm>
              <a:off x="4358160" y="3804480"/>
              <a:ext cx="2855880" cy="2685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Gerätemontage/Aushilfe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92" name="CustomShape 17"/>
            <p:cNvSpPr/>
            <p:nvPr/>
          </p:nvSpPr>
          <p:spPr>
            <a:xfrm>
              <a:off x="1243800" y="4727520"/>
              <a:ext cx="2855880" cy="268560"/>
            </a:xfrm>
            <a:prstGeom prst="rect">
              <a:avLst/>
            </a:prstGeom>
            <a:noFill/>
            <a:ln w="0">
              <a:solidFill>
                <a:schemeClr val="tx1"/>
              </a:solidFill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45000" bIns="45000">
              <a:spAutoFit/>
            </a:bodyPr>
            <a:p>
              <a:pPr algn="ctr">
                <a:lnSpc>
                  <a:spcPct val="107000"/>
                </a:lnSpc>
                <a:spcAft>
                  <a:spcPts val="799"/>
                </a:spcAft>
              </a:pPr>
              <a:r>
                <a:rPr b="0" lang="de-DE" sz="1100" spc="-1" strike="noStrike">
                  <a:solidFill>
                    <a:srgbClr val="000000"/>
                  </a:solidFill>
                  <a:latin typeface="Arial"/>
                  <a:ea typeface="Calibri"/>
                </a:rPr>
                <a:t>Werksstudent-Softwareentwicklung</a:t>
              </a:r>
              <a:endParaRPr b="0" lang="en-GB" sz="1100" spc="-1" strike="noStrike">
                <a:latin typeface="Arial"/>
              </a:endParaRPr>
            </a:p>
          </p:txBody>
        </p:sp>
        <p:sp>
          <p:nvSpPr>
            <p:cNvPr id="93" name="CustomShape 18"/>
            <p:cNvSpPr/>
            <p:nvPr/>
          </p:nvSpPr>
          <p:spPr>
            <a:xfrm rot="5400000">
              <a:off x="4047840" y="467280"/>
              <a:ext cx="354240" cy="3116880"/>
            </a:xfrm>
            <a:prstGeom prst="bentConnector3">
              <a:avLst>
                <a:gd name="adj1" fmla="val 50000"/>
              </a:avLst>
            </a:prstGeom>
            <a:noFill/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94" name="CustomShape 19"/>
            <p:cNvSpPr/>
            <p:nvPr/>
          </p:nvSpPr>
          <p:spPr>
            <a:xfrm flipH="1" rot="16200000">
              <a:off x="7173360" y="458640"/>
              <a:ext cx="342360" cy="3123000"/>
            </a:xfrm>
            <a:prstGeom prst="bentConnector3">
              <a:avLst>
                <a:gd name="adj1" fmla="val 50000"/>
              </a:avLst>
            </a:prstGeom>
            <a:noFill/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95" name="CustomShape 20"/>
            <p:cNvSpPr/>
            <p:nvPr/>
          </p:nvSpPr>
          <p:spPr>
            <a:xfrm flipH="1" rot="16200000">
              <a:off x="5608080" y="2024640"/>
              <a:ext cx="354240" cy="2880"/>
            </a:xfrm>
            <a:prstGeom prst="bentConnector3">
              <a:avLst>
                <a:gd name="adj1" fmla="val 50000"/>
              </a:avLst>
            </a:prstGeom>
            <a:noFill/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96" name="Line 21"/>
            <p:cNvSpPr/>
            <p:nvPr/>
          </p:nvSpPr>
          <p:spPr>
            <a:xfrm>
              <a:off x="2666160" y="2634480"/>
              <a:ext cx="5760" cy="42048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97" name="Line 22"/>
            <p:cNvSpPr/>
            <p:nvPr/>
          </p:nvSpPr>
          <p:spPr>
            <a:xfrm>
              <a:off x="2671920" y="3315600"/>
              <a:ext cx="0" cy="53496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98" name="Line 23"/>
            <p:cNvSpPr/>
            <p:nvPr/>
          </p:nvSpPr>
          <p:spPr>
            <a:xfrm>
              <a:off x="2671920" y="4110840"/>
              <a:ext cx="0" cy="61668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99" name="Line 24"/>
            <p:cNvSpPr/>
            <p:nvPr/>
          </p:nvSpPr>
          <p:spPr>
            <a:xfrm>
              <a:off x="5786280" y="2463840"/>
              <a:ext cx="0" cy="52884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100" name="Line 25"/>
            <p:cNvSpPr/>
            <p:nvPr/>
          </p:nvSpPr>
          <p:spPr>
            <a:xfrm>
              <a:off x="5786280" y="3252960"/>
              <a:ext cx="0" cy="551520"/>
            </a:xfrm>
            <a:prstGeom prst="line">
              <a:avLst/>
            </a:prstGeom>
            <a:ln>
              <a:solidFill>
                <a:srgbClr val="000000"/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/>
          </p:style>
        </p:sp>
        <p:sp>
          <p:nvSpPr>
            <p:cNvPr id="101" name="CustomShape 26"/>
            <p:cNvSpPr/>
            <p:nvPr/>
          </p:nvSpPr>
          <p:spPr>
            <a:xfrm>
              <a:off x="6883560" y="1585080"/>
              <a:ext cx="218880" cy="120960"/>
            </a:xfrm>
            <a:prstGeom prst="rect">
              <a:avLst/>
            </a:prstGeom>
            <a:solidFill>
              <a:srgbClr val="ffc000"/>
            </a:solidFill>
            <a:ln w="9525">
              <a:solidFill>
                <a:schemeClr val="tx1"/>
              </a:solidFill>
              <a:round/>
            </a:ln>
          </p:spPr>
          <p:style>
            <a:lnRef idx="0"/>
            <a:fillRef idx="0"/>
            <a:effectRef idx="0"/>
            <a:fontRef idx="minor"/>
          </p:style>
        </p:sp>
        <p:sp>
          <p:nvSpPr>
            <p:cNvPr id="102" name="CustomShape 27"/>
            <p:cNvSpPr/>
            <p:nvPr/>
          </p:nvSpPr>
          <p:spPr>
            <a:xfrm flipH="1">
              <a:off x="6883560" y="1399680"/>
              <a:ext cx="218880" cy="102600"/>
            </a:xfrm>
            <a:prstGeom prst="rect">
              <a:avLst/>
            </a:prstGeom>
            <a:solidFill>
              <a:srgbClr val="00b0f0"/>
            </a:solidFill>
            <a:ln w="9525">
              <a:solidFill>
                <a:schemeClr val="tx1"/>
              </a:solidFill>
              <a:round/>
            </a:ln>
          </p:spPr>
          <p:style>
            <a:lnRef idx="0"/>
            <a:fillRef idx="0"/>
            <a:effectRef idx="0"/>
            <a:fontRef idx="minor"/>
          </p:style>
        </p:sp>
      </p:grp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Application>LibreOffice/7.0.4.2$Linux_X86_64 LibreOffice_project/00$Build-2</Application>
  <AppVersion>15.0000</AppVersion>
  <Words>122</Words>
  <Paragraphs>40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2016-02-03T09:13:35Z</dcterms:created>
  <dc:creator>langerd</dc:creator>
  <dc:description/>
  <dc:language>de-DE</dc:language>
  <cp:lastModifiedBy/>
  <cp:lastPrinted>2021-02-16T14:52:01Z</cp:lastPrinted>
  <dcterms:modified xsi:type="dcterms:W3CDTF">2024-08-20T10:11:50Z</dcterms:modified>
  <cp:revision>3</cp:revision>
  <dc:subject/>
  <dc:title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otes">
    <vt:i4>2</vt:i4>
  </property>
  <property fmtid="{D5CDD505-2E9C-101B-9397-08002B2CF9AE}" pid="3" name="PresentationFormat">
    <vt:lpwstr>Breitbild</vt:lpwstr>
  </property>
  <property fmtid="{D5CDD505-2E9C-101B-9397-08002B2CF9AE}" pid="4" name="Slides">
    <vt:i4>2</vt:i4>
  </property>
</Properties>
</file>